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0" r:id="rId2"/>
    <p:sldId id="257" r:id="rId3"/>
    <p:sldId id="277" r:id="rId4"/>
    <p:sldId id="278" r:id="rId5"/>
    <p:sldId id="283" r:id="rId6"/>
    <p:sldId id="262" r:id="rId7"/>
    <p:sldId id="264" r:id="rId8"/>
    <p:sldId id="288" r:id="rId9"/>
    <p:sldId id="274" r:id="rId10"/>
    <p:sldId id="275" r:id="rId11"/>
    <p:sldId id="286" r:id="rId12"/>
    <p:sldId id="287" r:id="rId13"/>
    <p:sldId id="259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58" r:id="rId2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Monotype Corsiva" panose="03010101010201010101" pitchFamily="66" charset="0"/>
      <p:italic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zBErX3hI8PLPeV9Bb1GtZg==" hashData="aoQw+LoHRque991XKjjmL5h1uyZiHHo8cowW5xXS2fLB1zhmADh9W8yyFl70/8+VkzHUbkz1bA0BFUHXD5fvQg=="/>
  <p:extLst>
    <p:ext uri="{521415D9-36F7-43E2-AB2F-B90AF26B5E84}">
      <p14:sectionLst xmlns:p14="http://schemas.microsoft.com/office/powerpoint/2010/main">
        <p14:section name="Раздел по умолчанию" id="{EE252451-C0BA-4F45-A701-685DE9EF3881}">
          <p14:sldIdLst>
            <p14:sldId id="260"/>
            <p14:sldId id="257"/>
            <p14:sldId id="277"/>
            <p14:sldId id="278"/>
            <p14:sldId id="283"/>
            <p14:sldId id="262"/>
            <p14:sldId id="264"/>
            <p14:sldId id="288"/>
            <p14:sldId id="274"/>
            <p14:sldId id="275"/>
            <p14:sldId id="286"/>
            <p14:sldId id="287"/>
            <p14:sldId id="259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30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37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29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0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39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41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89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23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80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7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61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08146-F465-4499-B61D-DE9133432FEE}" type="datetimeFigureOut">
              <a:rPr lang="ru-RU" smtClean="0"/>
              <a:t>27.12.2015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93942-3B93-44DD-BCE7-B8B0D5A9B1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7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emin197models.ru/images/7/a/novogodnie-girljandy-svoimi-rukami_2.jpg" TargetMode="External"/><Relationship Id="rId13" Type="http://schemas.openxmlformats.org/officeDocument/2006/relationships/hyperlink" Target="http://7428.net/wp-content/uploads/2014/08/Gorgeous-Rocket-Fireworks-Vector.jpg" TargetMode="External"/><Relationship Id="rId18" Type="http://schemas.openxmlformats.org/officeDocument/2006/relationships/hyperlink" Target="http://domovenok-as.ru/prazdnichnoe-nastroenie/novyi-god-i-rozhdestvo/novogodnie-zagadki.html" TargetMode="External"/><Relationship Id="rId3" Type="http://schemas.openxmlformats.org/officeDocument/2006/relationships/hyperlink" Target="http://galerey-room.ru/images/005703_1383775023.png" TargetMode="External"/><Relationship Id="rId7" Type="http://schemas.openxmlformats.org/officeDocument/2006/relationships/hyperlink" Target="http://2.bp.blogspot.com/-YkPnNaiZwTQ/VFNl6T21ZgI/AAAAAAAAAOY/v94viGoCVNk/s1600/0_cf39a_9b401680_orig.png" TargetMode="External"/><Relationship Id="rId12" Type="http://schemas.openxmlformats.org/officeDocument/2006/relationships/hyperlink" Target="https://yandex.ru/images/search?cbir_id=eFQiYYFOw-9wDHVNA3ahyA&amp;rpt=imageview&amp;from" TargetMode="External"/><Relationship Id="rId17" Type="http://schemas.openxmlformats.org/officeDocument/2006/relationships/hyperlink" Target="https://yandex.ru/images/search?cbir_id=JUwSG0OYAwTDD63gOeq2Xg&amp;rpt=imageview&amp;from" TargetMode="External"/><Relationship Id="rId2" Type="http://schemas.openxmlformats.org/officeDocument/2006/relationships/image" Target="../media/image19.jpeg"/><Relationship Id="rId16" Type="http://schemas.openxmlformats.org/officeDocument/2006/relationships/hyperlink" Target="https://yandex.ru/images/search?cbir_id=pEolzE9R_1EpFFGg2-P_Yg&amp;rpt=imageview&amp;from" TargetMode="External"/><Relationship Id="rId20" Type="http://schemas.openxmlformats.org/officeDocument/2006/relationships/hyperlink" Target="http://ped-kopilka.ru/vneklasnaja-rabota/zagadki-schitalki-i-skorogovorki/zagadki-pro-novyi-god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ullref.ru/files/119/59c8d41c58795983551f090ad89af6f5.html_files/7.jpg" TargetMode="External"/><Relationship Id="rId11" Type="http://schemas.openxmlformats.org/officeDocument/2006/relationships/hyperlink" Target="http://img0.liveinternet.ru/images/attach/b/3/10/593/10593845_6e8d0d15c7c9_kopiya.gif" TargetMode="External"/><Relationship Id="rId5" Type="http://schemas.openxmlformats.org/officeDocument/2006/relationships/hyperlink" Target="http://zdesvsyo.ru/_ph/418/915926138.png" TargetMode="External"/><Relationship Id="rId15" Type="http://schemas.openxmlformats.org/officeDocument/2006/relationships/hyperlink" Target="https://yandex.ru/images/search?cbir_id=SNuWx-0NDi-LAYjHxn_vOg&amp;rpt=imageview&amp;from" TargetMode="External"/><Relationship Id="rId10" Type="http://schemas.openxmlformats.org/officeDocument/2006/relationships/hyperlink" Target="https://yandex.ru/images/search?cbir_id=eMlzN2lqMx0b4qN9PoX8dg&amp;rpt=imageview&amp;from" TargetMode="External"/><Relationship Id="rId19" Type="http://schemas.openxmlformats.org/officeDocument/2006/relationships/hyperlink" Target="http://www.vampodarok.com/kprazdnikam/ny/cont184.html" TargetMode="External"/><Relationship Id="rId4" Type="http://schemas.openxmlformats.org/officeDocument/2006/relationships/hyperlink" Target="http://funforkids.ru/pictures/ny_dms/dms020-3.png" TargetMode="External"/><Relationship Id="rId9" Type="http://schemas.openxmlformats.org/officeDocument/2006/relationships/hyperlink" Target="http://img-fotki.yandex.ru/get/4714/102699435.4d9/0_7883b_3eb0636c_XL.jpg" TargetMode="External"/><Relationship Id="rId14" Type="http://schemas.openxmlformats.org/officeDocument/2006/relationships/hyperlink" Target="http://3.firepic.org/3/images/2014-12/20/pb5wx1zfcj2b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170841" y="3317328"/>
            <a:ext cx="5541526" cy="2375134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F Champion Script Pro" panose="03030507000000020002" pitchFamily="66" charset="0"/>
              </a:rPr>
              <a:t>К нам приходит Новый год</a:t>
            </a:r>
            <a:br>
              <a:rPr lang="ru-RU" sz="9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F Champion Script Pro" panose="03030507000000020002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(новогодние викторина и загадки) </a:t>
            </a:r>
            <a:endParaRPr lang="ru-RU" sz="9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18754" y="6019828"/>
            <a:ext cx="3738092" cy="85566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Автор: Бобкова Ирина Валентиновна учитель ГКОУ СО «Богдановичская школа-интернат»</a:t>
            </a:r>
          </a:p>
          <a:p>
            <a:pPr>
              <a:lnSpc>
                <a:spcPct val="1000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2015 г.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2750" y1="68488" x2="56000" y2="75410"/>
                        <a14:foregroundMark x1="39000" y1="86612" x2="49750" y2="92350"/>
                        <a14:foregroundMark x1="66500" y1="75410" x2="65500" y2="80783"/>
                        <a14:foregroundMark x1="48750" y1="87432" x2="68000" y2="82058"/>
                        <a14:backgroundMark x1="38000" y1="38069" x2="41250" y2="38069"/>
                        <a14:backgroundMark x1="42250" y1="27322" x2="48500" y2="29235"/>
                        <a14:backgroundMark x1="41250" y1="15756" x2="42250" y2="19217"/>
                        <a14:backgroundMark x1="50000" y1="45902" x2="51000" y2="47450"/>
                        <a14:backgroundMark x1="56250" y1="47086" x2="60500" y2="46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0841" y="-29376"/>
            <a:ext cx="1219200" cy="3346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Умножение 1">
            <a:hlinkClick r:id="" action="ppaction://hlinkshowjump?jump=endshow" highlightClick="1"/>
          </p:cNvPr>
          <p:cNvSpPr/>
          <p:nvPr/>
        </p:nvSpPr>
        <p:spPr>
          <a:xfrm>
            <a:off x="8365694" y="159658"/>
            <a:ext cx="540000" cy="540000"/>
          </a:xfrm>
          <a:prstGeom prst="mathMultiply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сведения 2">
            <a:hlinkClick r:id="" action="ppaction://hlinkshowjump?jump=lastslide" highlightClick="1"/>
          </p:cNvPr>
          <p:cNvSpPr/>
          <p:nvPr/>
        </p:nvSpPr>
        <p:spPr>
          <a:xfrm>
            <a:off x="8455694" y="765087"/>
            <a:ext cx="360000" cy="360000"/>
          </a:xfrm>
          <a:prstGeom prst="actionButtonInformation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778457" y="-223024"/>
            <a:ext cx="5365543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Без пожара отмечайте</a:t>
            </a:r>
            <a:br>
              <a:rPr lang="ru-RU" sz="2800" dirty="0"/>
            </a:br>
            <a:r>
              <a:rPr lang="ru-RU" sz="2800" dirty="0"/>
              <a:t>Новогодние деньки.</a:t>
            </a:r>
            <a:br>
              <a:rPr lang="ru-RU" sz="2800" dirty="0"/>
            </a:br>
            <a:r>
              <a:rPr lang="ru-RU" sz="2800" dirty="0"/>
              <a:t>Осторожно зажигайте</a:t>
            </a:r>
            <a:br>
              <a:rPr lang="ru-RU" sz="2800" dirty="0"/>
            </a:br>
            <a:r>
              <a:rPr lang="ru-RU" sz="2800" dirty="0"/>
              <a:t>Эти чудо-огоньки.</a:t>
            </a:r>
            <a:br>
              <a:rPr lang="ru-RU" sz="2800" dirty="0"/>
            </a:br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86985" y="396356"/>
            <a:ext cx="5495650" cy="4275785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94810" y="-223024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83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036033" y="-512872"/>
            <a:ext cx="5365543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Он под </a:t>
            </a:r>
            <a:r>
              <a:rPr lang="ru-RU" sz="2800" dirty="0" err="1"/>
              <a:t>ёлкою</a:t>
            </a:r>
            <a:r>
              <a:rPr lang="ru-RU" sz="2800" dirty="0"/>
              <a:t> лежит,</a:t>
            </a:r>
            <a:br>
              <a:rPr lang="ru-RU" sz="2800" dirty="0"/>
            </a:br>
            <a:r>
              <a:rPr lang="ru-RU" sz="2800" dirty="0"/>
              <a:t>И секрет свой сторожит.</a:t>
            </a:r>
            <a:br>
              <a:rPr lang="ru-RU" sz="2800" dirty="0"/>
            </a:br>
            <a:r>
              <a:rPr lang="ru-RU" sz="2800" dirty="0"/>
              <a:t>Что в нём, знает Дед Мороз,</a:t>
            </a:r>
            <a:br>
              <a:rPr lang="ru-RU" sz="2800" dirty="0"/>
            </a:br>
            <a:r>
              <a:rPr lang="ru-RU" sz="2800" dirty="0"/>
              <a:t>Потому что сам принёс</a:t>
            </a:r>
            <a:r>
              <a:rPr lang="ru-RU" sz="2800" dirty="0" smtClean="0"/>
              <a:t>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4932" y="1352282"/>
            <a:ext cx="4142052" cy="3374265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96188" y="0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6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195059" y="-216585"/>
            <a:ext cx="5365543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На нитку шарики собрали</a:t>
            </a:r>
          </a:p>
          <a:p>
            <a:r>
              <a:rPr lang="ru-RU" sz="2800" dirty="0"/>
              <a:t>И в украшение связали.</a:t>
            </a:r>
          </a:p>
          <a:p>
            <a:r>
              <a:rPr lang="ru-RU" sz="2800" dirty="0"/>
              <a:t>Теперь блестят они на ёлке</a:t>
            </a:r>
          </a:p>
          <a:p>
            <a:r>
              <a:rPr lang="ru-RU" sz="2800" dirty="0"/>
              <a:t>Сквозь изумрудные иголки.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31087" y="1590336"/>
            <a:ext cx="4507606" cy="2664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31087" y="79702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35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Всевед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Мороз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Мазай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Пихто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5" y="410709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Самый главный дед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на новогоднем празднике 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35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Сизый нос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Белый нос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Красный 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Синий 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5" y="410709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Прозвище Деда Мороза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6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Великий Устюг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Великий Новгород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Устюжна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Москва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Город, в котором находится резиденция Деда Мороза в России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1470" y="23345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9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Палка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Посох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Дубинка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Скипетр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Жезл Деда Мороза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1470" y="23345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18950" y="26188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29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Пакет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Торба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Мешок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Сума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Хранилище подарков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Деда Мороза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18950" y="26188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59024" y="23983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9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Алёнушка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Василиса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Царевна-Лягушка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Снегурочка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Внучка Деда Мороза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18950" y="26188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59024" y="23983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59024" y="25840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76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Базар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Рынок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Магазин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Ярмарка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Место предновогодней распродажи ёлок и ёлочных украшений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18950" y="26188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59024" y="23983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59024" y="25840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88987" y="24073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8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>
            <a:hlinkClick r:id="rId5" action="ppaction://hlinksldjump"/>
          </p:cNvPr>
          <p:cNvSpPr/>
          <p:nvPr/>
        </p:nvSpPr>
        <p:spPr>
          <a:xfrm>
            <a:off x="1401814" y="570707"/>
            <a:ext cx="259728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Загадки Снеговика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4958582" y="570707"/>
            <a:ext cx="259728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Новогодняя викторина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Умножение 6">
            <a:hlinkClick r:id="" action="ppaction://hlinkshowjump?jump=endshow" highlightClick="1"/>
          </p:cNvPr>
          <p:cNvSpPr/>
          <p:nvPr/>
        </p:nvSpPr>
        <p:spPr>
          <a:xfrm>
            <a:off x="8365694" y="159658"/>
            <a:ext cx="540000" cy="540000"/>
          </a:xfrm>
          <a:prstGeom prst="mathMultiply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95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Мишура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Конфетти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Гирлянда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Венки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Нити фонариков на новогодней ёлке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987" y="24073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83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Мишура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,Helvetica,sans-serif"/>
              </a:rPr>
              <a:t>Конфетти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Гирлянда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,Helvetica,sans-serif"/>
              </a:rPr>
              <a:t>Серпантин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Длинная узкая лента из цветной бумаги, которую бросают </a:t>
            </a:r>
            <a:r>
              <a:rPr lang="ru-RU" sz="3200" b="1" dirty="0" smtClean="0">
                <a:solidFill>
                  <a:srgbClr val="002060"/>
                </a:solidFill>
              </a:rPr>
              <a:t>на празднике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59024" y="23983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59024" y="25840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88987" y="24073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13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246" y="365125"/>
            <a:ext cx="7487454" cy="1325563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9097" y="2882342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Вата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9097" y="3748304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Мороженое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9097" y="4614266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Конфетти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9097" y="5480227"/>
            <a:ext cx="3600000" cy="648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,Helvetica,sans-serif"/>
              </a:rPr>
              <a:t>Сахарная пудра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9246" y="410710"/>
            <a:ext cx="5220000" cy="1440000"/>
          </a:xfrm>
          <a:prstGeom prst="wedgeRoundRectCallout">
            <a:avLst>
              <a:gd name="adj1" fmla="val 50393"/>
              <a:gd name="adj2" fmla="val 96135"/>
              <a:gd name="adj3" fmla="val 16667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Заменитель снега на новогодней </a:t>
            </a:r>
            <a:r>
              <a:rPr lang="ru-RU" sz="3200" b="1" dirty="0" smtClean="0">
                <a:solidFill>
                  <a:srgbClr val="002060"/>
                </a:solidFill>
              </a:rPr>
              <a:t>ёлке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097" y="2467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59024" y="23983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59024" y="25840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88987" y="24073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 smtClean="0">
                <a:latin typeface="Arial,Helvetica,sans-serif"/>
              </a:rPr>
              <a:t> </a:t>
            </a: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16861" y="269001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r>
              <a:rPr lang="ru-RU" dirty="0">
                <a:latin typeface="Arial,Helvetica,sans-serif"/>
              </a:rPr>
              <a:t/>
            </a:r>
            <a:br>
              <a:rPr lang="ru-RU" dirty="0">
                <a:latin typeface="Arial,Helvetica,sans-serif"/>
              </a:rPr>
            </a:b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3133" y="1587498"/>
            <a:ext cx="3622561" cy="48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трелка вправо 14">
            <a:hlinkClick r:id="rId8" action="ppaction://hlinksldjump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18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536" y="873126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0000FF"/>
                </a:solidFill>
                <a:latin typeface="PF Champion Script Pro" panose="03030507000000020002" pitchFamily="66" charset="0"/>
              </a:rPr>
              <a:t>Источники</a:t>
            </a:r>
            <a:endParaRPr lang="ru-RU" sz="9600" b="1" dirty="0">
              <a:solidFill>
                <a:srgbClr val="0000FF"/>
              </a:solidFill>
              <a:latin typeface="PF Champion Script Pro" panose="03030507000000020002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086" y="1825624"/>
            <a:ext cx="7412264" cy="4691289"/>
          </a:xfrm>
        </p:spPr>
        <p:txBody>
          <a:bodyPr>
            <a:normAutofit fontScale="40000" lnSpcReduction="20000"/>
          </a:bodyPr>
          <a:lstStyle/>
          <a:p>
            <a:r>
              <a:rPr lang="ru-RU" sz="2500" dirty="0" smtClean="0"/>
              <a:t>Снеговик  </a:t>
            </a:r>
            <a:r>
              <a:rPr lang="en-US" sz="2500" dirty="0">
                <a:hlinkClick r:id="rId3"/>
              </a:rPr>
              <a:t>http://</a:t>
            </a:r>
            <a:r>
              <a:rPr lang="en-US" sz="2500" dirty="0" smtClean="0">
                <a:hlinkClick r:id="rId3"/>
              </a:rPr>
              <a:t>galerey-room.ru/images/005703_1383775023.png</a:t>
            </a:r>
            <a:endParaRPr lang="ru-RU" sz="2500" dirty="0" smtClean="0"/>
          </a:p>
          <a:p>
            <a:r>
              <a:rPr lang="ru-RU" sz="2500" dirty="0" smtClean="0"/>
              <a:t>Дед Мороз </a:t>
            </a:r>
            <a:r>
              <a:rPr lang="en-US" sz="2500" dirty="0">
                <a:hlinkClick r:id="rId4"/>
              </a:rPr>
              <a:t>http://</a:t>
            </a:r>
            <a:r>
              <a:rPr lang="en-US" sz="2500" dirty="0" smtClean="0">
                <a:hlinkClick r:id="rId4"/>
              </a:rPr>
              <a:t>funforkids.ru/pictures/ny_dms/dms020-3.png</a:t>
            </a:r>
            <a:endParaRPr lang="ru-RU" sz="2500" dirty="0" smtClean="0"/>
          </a:p>
          <a:p>
            <a:r>
              <a:rPr lang="ru-RU" sz="2500" dirty="0" smtClean="0"/>
              <a:t>Дед Мороз </a:t>
            </a:r>
            <a:r>
              <a:rPr lang="en-US" sz="2500" dirty="0">
                <a:hlinkClick r:id="rId5"/>
              </a:rPr>
              <a:t>http://zdesvsyo.ru/_</a:t>
            </a:r>
            <a:r>
              <a:rPr lang="en-US" sz="2500" dirty="0" smtClean="0">
                <a:hlinkClick r:id="rId5"/>
              </a:rPr>
              <a:t>ph/418/915926138.png</a:t>
            </a:r>
            <a:r>
              <a:rPr lang="en-US" sz="2500" dirty="0" smtClean="0"/>
              <a:t> </a:t>
            </a:r>
          </a:p>
          <a:p>
            <a:r>
              <a:rPr lang="ru-RU" sz="2500" dirty="0" smtClean="0"/>
              <a:t>Снегурочка </a:t>
            </a:r>
            <a:r>
              <a:rPr lang="en-US" sz="2500" dirty="0">
                <a:hlinkClick r:id="rId6"/>
              </a:rPr>
              <a:t>http://</a:t>
            </a:r>
            <a:r>
              <a:rPr lang="en-US" sz="2500" dirty="0" smtClean="0">
                <a:hlinkClick r:id="rId6"/>
              </a:rPr>
              <a:t>fullref.ru/files/119/59c8d41c58795983551f090ad89af6f5.html_files/7.jpg</a:t>
            </a:r>
            <a:endParaRPr lang="ru-RU" sz="2500" dirty="0" smtClean="0"/>
          </a:p>
          <a:p>
            <a:r>
              <a:rPr lang="ru-RU" sz="2500" dirty="0" smtClean="0"/>
              <a:t>Елка </a:t>
            </a:r>
            <a:r>
              <a:rPr lang="en-US" sz="2500" dirty="0">
                <a:hlinkClick r:id="rId7"/>
              </a:rPr>
              <a:t>http://2.bp.blogspot.com/-</a:t>
            </a:r>
            <a:r>
              <a:rPr lang="en-US" sz="2500" dirty="0" smtClean="0">
                <a:hlinkClick r:id="rId7"/>
              </a:rPr>
              <a:t>YkPnNaiZwTQ/VFNl6T21ZgI/AAAAAAAAAOY/v94viGoCVNk/s1600/0_cf39a_9b401680_orig.png</a:t>
            </a:r>
            <a:endParaRPr lang="ru-RU" sz="2500" dirty="0" smtClean="0"/>
          </a:p>
          <a:p>
            <a:r>
              <a:rPr lang="ru-RU" sz="2500" dirty="0" smtClean="0"/>
              <a:t>Звездочки </a:t>
            </a:r>
            <a:r>
              <a:rPr lang="en-US" sz="2500" dirty="0">
                <a:hlinkClick r:id="rId8"/>
              </a:rPr>
              <a:t>http://</a:t>
            </a:r>
            <a:r>
              <a:rPr lang="en-US" sz="2500" dirty="0" smtClean="0">
                <a:hlinkClick r:id="rId8"/>
              </a:rPr>
              <a:t>emin197models.ru/images/7/a/novogodnie-girljandy-svoimi-rukami_2.jpg</a:t>
            </a:r>
            <a:endParaRPr lang="en-US" sz="2500" dirty="0" smtClean="0"/>
          </a:p>
          <a:p>
            <a:r>
              <a:rPr lang="ru-RU" sz="2500" dirty="0" smtClean="0"/>
              <a:t>Зима </a:t>
            </a:r>
            <a:r>
              <a:rPr lang="en-US" sz="2500" dirty="0">
                <a:hlinkClick r:id="rId9"/>
              </a:rPr>
              <a:t>http://</a:t>
            </a:r>
            <a:r>
              <a:rPr lang="en-US" sz="2500" dirty="0" smtClean="0">
                <a:hlinkClick r:id="rId9"/>
              </a:rPr>
              <a:t>img-fotki.yandex.ru/get/4714/102699435.4d9/0_7883b_3eb0636c_XL.jpg</a:t>
            </a:r>
            <a:r>
              <a:rPr lang="ru-RU" sz="2500" dirty="0" smtClean="0"/>
              <a:t> </a:t>
            </a:r>
          </a:p>
          <a:p>
            <a:r>
              <a:rPr lang="ru-RU" sz="2500" dirty="0" smtClean="0"/>
              <a:t>Снег </a:t>
            </a:r>
            <a:r>
              <a:rPr lang="en-US" sz="2500" dirty="0">
                <a:hlinkClick r:id="rId10"/>
              </a:rPr>
              <a:t>https://yandex.ru/images/search?cbir_id=eMlzN2lqMx0b4qN9PoX8dg&amp;rpt=imageview&amp;from</a:t>
            </a:r>
            <a:r>
              <a:rPr lang="en-US" sz="2500" dirty="0" smtClean="0"/>
              <a:t>=</a:t>
            </a:r>
            <a:r>
              <a:rPr lang="ru-RU" sz="2500" dirty="0" smtClean="0"/>
              <a:t> </a:t>
            </a:r>
          </a:p>
          <a:p>
            <a:r>
              <a:rPr lang="ru-RU" sz="2500" dirty="0" smtClean="0"/>
              <a:t>Снежная баба </a:t>
            </a:r>
            <a:r>
              <a:rPr lang="en-US" sz="2500" dirty="0">
                <a:hlinkClick r:id="rId11"/>
              </a:rPr>
              <a:t>http://</a:t>
            </a:r>
            <a:r>
              <a:rPr lang="en-US" sz="2500" dirty="0" smtClean="0">
                <a:hlinkClick r:id="rId11"/>
              </a:rPr>
              <a:t>img0.liveinternet.ru/images/attach/b/3/10/593/10593845_6e8d0d15c7c9_kopiya.gif</a:t>
            </a:r>
            <a:r>
              <a:rPr lang="ru-RU" sz="2500" dirty="0" smtClean="0"/>
              <a:t> </a:t>
            </a:r>
          </a:p>
          <a:p>
            <a:r>
              <a:rPr lang="ru-RU" sz="2500" dirty="0" smtClean="0"/>
              <a:t>Бусы </a:t>
            </a:r>
            <a:r>
              <a:rPr lang="en-US" sz="2500" dirty="0">
                <a:hlinkClick r:id="rId12"/>
              </a:rPr>
              <a:t>https://yandex.ru/images/search?cbir_id=eFQiYYFOw-9wDHVNA3ahyA&amp;rpt=imageview&amp;from</a:t>
            </a:r>
            <a:r>
              <a:rPr lang="en-US" sz="2500" dirty="0" smtClean="0"/>
              <a:t>=</a:t>
            </a:r>
            <a:r>
              <a:rPr lang="ru-RU" sz="2500" dirty="0" smtClean="0"/>
              <a:t> </a:t>
            </a:r>
          </a:p>
          <a:p>
            <a:r>
              <a:rPr lang="ru-RU" sz="2500" dirty="0" smtClean="0"/>
              <a:t>Бенгальские огни </a:t>
            </a:r>
            <a:r>
              <a:rPr lang="en-US" sz="2500" dirty="0">
                <a:hlinkClick r:id="rId13"/>
              </a:rPr>
              <a:t>http://</a:t>
            </a:r>
            <a:r>
              <a:rPr lang="en-US" sz="2500" dirty="0" smtClean="0">
                <a:hlinkClick r:id="rId13"/>
              </a:rPr>
              <a:t>7428.net/wp-content/uploads/2014/08/Gorgeous-Rocket-Fireworks-Vector.jpg</a:t>
            </a:r>
            <a:endParaRPr lang="ru-RU" sz="2500" dirty="0" smtClean="0"/>
          </a:p>
          <a:p>
            <a:r>
              <a:rPr lang="ru-RU" sz="2500" dirty="0" smtClean="0"/>
              <a:t>Подарок </a:t>
            </a:r>
            <a:r>
              <a:rPr lang="en-US" sz="2500" dirty="0">
                <a:hlinkClick r:id="rId14"/>
              </a:rPr>
              <a:t>http://</a:t>
            </a:r>
            <a:r>
              <a:rPr lang="en-US" sz="2500" dirty="0" smtClean="0">
                <a:hlinkClick r:id="rId14"/>
              </a:rPr>
              <a:t>3.firepic.org/3/images/2014-12/20/pb5wx1zfcj2b.png</a:t>
            </a:r>
            <a:endParaRPr lang="ru-RU" sz="2500" dirty="0" smtClean="0"/>
          </a:p>
          <a:p>
            <a:r>
              <a:rPr lang="ru-RU" sz="2500" dirty="0" smtClean="0"/>
              <a:t>Хлопушка  </a:t>
            </a:r>
            <a:r>
              <a:rPr lang="en-US" sz="2500" dirty="0">
                <a:hlinkClick r:id="rId12"/>
              </a:rPr>
              <a:t>https://yandex.ru/images/search?cbir_id=eFQiYYFOw-9wDHVNA3ahyA&amp;rpt=imageview&amp;from</a:t>
            </a:r>
            <a:r>
              <a:rPr lang="en-US" sz="2500" dirty="0" smtClean="0"/>
              <a:t>=</a:t>
            </a:r>
            <a:r>
              <a:rPr lang="ru-RU" sz="2500" dirty="0" smtClean="0"/>
              <a:t> </a:t>
            </a:r>
          </a:p>
          <a:p>
            <a:r>
              <a:rPr lang="ru-RU" sz="2500" dirty="0" smtClean="0"/>
              <a:t>Фон 1 </a:t>
            </a:r>
            <a:r>
              <a:rPr lang="en-US" sz="2500" dirty="0">
                <a:hlinkClick r:id="rId15"/>
              </a:rPr>
              <a:t>https://yandex.ru/images/search?cbir_id=SNuWx-0NDi-LAYjHxn_vOg&amp;rpt=imageview&amp;from</a:t>
            </a:r>
            <a:r>
              <a:rPr lang="en-US" sz="2500" dirty="0" smtClean="0"/>
              <a:t>=</a:t>
            </a:r>
            <a:endParaRPr lang="ru-RU" sz="2500" dirty="0" smtClean="0"/>
          </a:p>
          <a:p>
            <a:r>
              <a:rPr lang="ru-RU" sz="2500" dirty="0" smtClean="0"/>
              <a:t>Фон 2 </a:t>
            </a:r>
            <a:r>
              <a:rPr lang="en-US" sz="2500" dirty="0">
                <a:hlinkClick r:id="rId16"/>
              </a:rPr>
              <a:t>https://yandex.ru/images/search?cbir_id=pEolzE9R_1EpFFGg2-P_Yg&amp;rpt=imageview&amp;from</a:t>
            </a:r>
            <a:r>
              <a:rPr lang="en-US" sz="2500" dirty="0" smtClean="0"/>
              <a:t>=</a:t>
            </a:r>
            <a:endParaRPr lang="ru-RU" sz="2500" dirty="0" smtClean="0"/>
          </a:p>
          <a:p>
            <a:r>
              <a:rPr lang="ru-RU" sz="2500" dirty="0" smtClean="0"/>
              <a:t>Фон 3 </a:t>
            </a:r>
            <a:r>
              <a:rPr lang="en-US" sz="2500" dirty="0">
                <a:hlinkClick r:id="rId17"/>
              </a:rPr>
              <a:t>https://yandex.ru/images/search?cbir_id=JUwSG0OYAwTDD63gOeq2Xg&amp;rpt=imageview&amp;from</a:t>
            </a:r>
            <a:r>
              <a:rPr lang="en-US" sz="2500" dirty="0" smtClean="0"/>
              <a:t>=</a:t>
            </a:r>
            <a:endParaRPr lang="ru-RU" sz="2500" dirty="0" smtClean="0"/>
          </a:p>
          <a:p>
            <a:r>
              <a:rPr lang="ru-RU" sz="2500" dirty="0" smtClean="0"/>
              <a:t>Загадки  </a:t>
            </a:r>
            <a:r>
              <a:rPr lang="en-US" sz="2500" dirty="0">
                <a:hlinkClick r:id="rId18"/>
              </a:rPr>
              <a:t>http://</a:t>
            </a:r>
            <a:r>
              <a:rPr lang="en-US" sz="2500" dirty="0" smtClean="0">
                <a:hlinkClick r:id="rId18"/>
              </a:rPr>
              <a:t>domovenok-as.ru/prazdnichnoe-nastroenie/novyi-god-i-rozhdestvo/novogodnie-zagadki.html</a:t>
            </a:r>
            <a:endParaRPr lang="ru-RU" sz="2500" dirty="0" smtClean="0"/>
          </a:p>
          <a:p>
            <a:r>
              <a:rPr lang="en-US" sz="2500" dirty="0">
                <a:hlinkClick r:id="rId19"/>
              </a:rPr>
              <a:t>http://</a:t>
            </a:r>
            <a:r>
              <a:rPr lang="en-US" sz="2500" dirty="0" smtClean="0">
                <a:hlinkClick r:id="rId19"/>
              </a:rPr>
              <a:t>www.vampodarok.com/kprazdnikam/ny/cont184.html</a:t>
            </a:r>
            <a:endParaRPr lang="ru-RU" sz="2500" dirty="0" smtClean="0"/>
          </a:p>
          <a:p>
            <a:r>
              <a:rPr lang="en-US" sz="2500" dirty="0">
                <a:hlinkClick r:id="rId20"/>
              </a:rPr>
              <a:t>http://</a:t>
            </a:r>
            <a:r>
              <a:rPr lang="en-US" sz="2500" dirty="0" smtClean="0">
                <a:hlinkClick r:id="rId20"/>
              </a:rPr>
              <a:t>ped-kopilka.ru/vneklasnaja-rabota/zagadki-schitalki-i-skorogovorki/zagadki-pro-novyi-god.html</a:t>
            </a:r>
            <a:r>
              <a:rPr lang="ru-RU" sz="2500" dirty="0" smtClean="0"/>
              <a:t> </a:t>
            </a:r>
          </a:p>
          <a:p>
            <a:endParaRPr lang="ru-RU" sz="25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в начало 3">
            <a:hlinkClick r:id="" action="ppaction://hlinkshowjump?jump=firstslide" highlightClick="1"/>
          </p:cNvPr>
          <p:cNvSpPr/>
          <p:nvPr/>
        </p:nvSpPr>
        <p:spPr>
          <a:xfrm>
            <a:off x="8632770" y="6335484"/>
            <a:ext cx="432000" cy="432000"/>
          </a:xfrm>
          <a:prstGeom prst="actionButtonBeginning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1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974216" y="-409695"/>
            <a:ext cx="4746400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Замела я всё вокруг,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Прилетев из царства вьюг.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Осень, лучшую подружку,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Я отправила на юг.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Я морозна и бела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И надолго к вам пришла..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96188" y="138975"/>
            <a:ext cx="4680000" cy="6120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34438" y="-164996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5485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303687" y="79702"/>
            <a:ext cx="4714701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Зимний дождь</a:t>
            </a:r>
            <a:br>
              <a:rPr lang="ru-RU" sz="2800" dirty="0"/>
            </a:br>
            <a:r>
              <a:rPr lang="ru-RU" sz="2800" dirty="0"/>
              <a:t>Из звёздочек-малышек</a:t>
            </a:r>
            <a:br>
              <a:rPr lang="ru-RU" sz="2800" dirty="0"/>
            </a:br>
            <a:r>
              <a:rPr lang="ru-RU" sz="2800" dirty="0"/>
              <a:t>Не стучится в окна,</a:t>
            </a:r>
            <a:br>
              <a:rPr lang="ru-RU" sz="2800" dirty="0"/>
            </a:br>
            <a:r>
              <a:rPr lang="ru-RU" sz="2800" dirty="0"/>
              <a:t>Не гремит по крыше.</a:t>
            </a:r>
            <a:br>
              <a:rPr lang="ru-RU" sz="2800" dirty="0"/>
            </a:br>
            <a:r>
              <a:rPr lang="ru-RU" sz="2800" dirty="0"/>
              <a:t>Дождик этот</a:t>
            </a:r>
            <a:br>
              <a:rPr lang="ru-RU" sz="2800" dirty="0"/>
            </a:br>
            <a:r>
              <a:rPr lang="ru-RU" sz="2800" dirty="0"/>
              <a:t>В воздухе </a:t>
            </a:r>
            <a:r>
              <a:rPr lang="ru-RU" sz="2800" dirty="0" smtClean="0"/>
              <a:t>искрится,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А потом на землю</a:t>
            </a:r>
            <a:br>
              <a:rPr lang="ru-RU" sz="2800" dirty="0"/>
            </a:br>
            <a:r>
              <a:rPr lang="ru-RU" sz="2800" dirty="0"/>
              <a:t>Скатертью ложится</a:t>
            </a:r>
            <a:r>
              <a:rPr lang="ru-RU" sz="2800" dirty="0" smtClean="0"/>
              <a:t>.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8336" y="632794"/>
            <a:ext cx="4680000" cy="48600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00137" y="131583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606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61488" y="-139239"/>
            <a:ext cx="4714701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Вся она в фонариках,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Разноцветных шариках,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В шишках, веточках стоит,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У 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неё 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нарядный вид.</a:t>
            </a:r>
            <a:br>
              <a:rPr lang="ru-RU" sz="28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99219" y="108041"/>
            <a:ext cx="4680000" cy="6120000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57157" y="103077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10" name="Объект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8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трелка вправо 1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2283" y="-187805"/>
            <a:ext cx="4714701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Бородатый и седой,</a:t>
            </a:r>
          </a:p>
          <a:p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Но в душе он молодой.</a:t>
            </a:r>
          </a:p>
          <a:p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Всем подарки 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принесёт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Этот дед на Новый </a:t>
            </a:r>
            <a:r>
              <a:rPr lang="ru-RU" sz="2800" b="1" dirty="0">
                <a:solidFill>
                  <a:schemeClr val="bg1"/>
                </a:solidFill>
              </a:rPr>
              <a:t>год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20644" y="656163"/>
            <a:ext cx="3322556" cy="56880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2283" y="171531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4215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09495" y="0"/>
            <a:ext cx="4850783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Вся из снега, изо льда,</a:t>
            </a:r>
            <a:br>
              <a:rPr lang="ru-RU" sz="2800" b="1" dirty="0"/>
            </a:br>
            <a:r>
              <a:rPr lang="ru-RU" sz="2800" b="1" dirty="0"/>
              <a:t>Но не </a:t>
            </a:r>
            <a:r>
              <a:rPr lang="ru-RU" sz="2800" b="1" dirty="0" smtClean="0"/>
              <a:t>мёрзнет </a:t>
            </a:r>
            <a:r>
              <a:rPr lang="ru-RU" sz="2800" b="1" dirty="0"/>
              <a:t>никогда.</a:t>
            </a:r>
            <a:br>
              <a:rPr lang="ru-RU" sz="2800" b="1" dirty="0"/>
            </a:br>
            <a:r>
              <a:rPr lang="ru-RU" sz="2800" b="1" dirty="0"/>
              <a:t>Вместе с дедушкой </a:t>
            </a:r>
            <a:r>
              <a:rPr lang="ru-RU" sz="2800" b="1" dirty="0" smtClean="0"/>
              <a:t>придёт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К ребятне на Новый </a:t>
            </a:r>
            <a:r>
              <a:rPr lang="ru-RU" sz="2800" dirty="0"/>
              <a:t>год. </a:t>
            </a:r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62265" y="504765"/>
            <a:ext cx="3204000" cy="5760000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96188" y="224163"/>
            <a:ext cx="4680000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1196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25405" y="-549589"/>
            <a:ext cx="4850783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Я снежная, я белая,</a:t>
            </a:r>
            <a:br>
              <a:rPr lang="ru-RU" sz="2800" dirty="0"/>
            </a:br>
            <a:r>
              <a:rPr lang="ru-RU" sz="2800" dirty="0"/>
              <a:t>Меня ребята </a:t>
            </a:r>
            <a:r>
              <a:rPr lang="ru-RU" sz="2800" dirty="0" smtClean="0"/>
              <a:t>сделали.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Днём они всегда со мной,</a:t>
            </a:r>
            <a:br>
              <a:rPr lang="ru-RU" sz="2800" dirty="0"/>
            </a:br>
            <a:r>
              <a:rPr lang="ru-RU" sz="2800" dirty="0"/>
              <a:t>Вечером идут домой.</a:t>
            </a:r>
            <a:br>
              <a:rPr lang="ru-RU" sz="2800" dirty="0"/>
            </a:br>
            <a:r>
              <a:rPr lang="ru-RU" sz="2800" dirty="0"/>
              <a:t>Ну, а ночью под луной</a:t>
            </a:r>
            <a:br>
              <a:rPr lang="ru-RU" sz="2800" dirty="0"/>
            </a:br>
            <a:r>
              <a:rPr lang="ru-RU" sz="2800" dirty="0"/>
              <a:t>Очень грустно мне одной</a:t>
            </a:r>
            <a:r>
              <a:rPr lang="ru-RU" sz="2800" dirty="0" smtClean="0"/>
              <a:t>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47861" y="1695365"/>
            <a:ext cx="3339547" cy="4504337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-7069" b="-74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25405" y="151933"/>
            <a:ext cx="4597092" cy="61200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7582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549" y="2299215"/>
            <a:ext cx="3862388" cy="39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654335" y="-255295"/>
            <a:ext cx="5365543" cy="6120000"/>
          </a:xfrm>
          <a:prstGeom prst="roundRect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В Новый год стрельну на ёлке,</a:t>
            </a:r>
            <a:br>
              <a:rPr lang="ru-RU" sz="2800" dirty="0"/>
            </a:br>
            <a:r>
              <a:rPr lang="ru-RU" sz="2800" dirty="0"/>
              <a:t>Задрожат её иголки.</a:t>
            </a:r>
            <a:br>
              <a:rPr lang="ru-RU" sz="2800" dirty="0"/>
            </a:br>
            <a:r>
              <a:rPr lang="ru-RU" sz="2800" dirty="0"/>
              <a:t>Не винтовка я, не пушка –</a:t>
            </a:r>
            <a:br>
              <a:rPr lang="ru-RU" sz="2800" dirty="0"/>
            </a:br>
            <a:r>
              <a:rPr lang="ru-RU" sz="2800" dirty="0"/>
              <a:t>Новогодняя игрушка.      .</a:t>
            </a:r>
            <a:endParaRPr lang="ru-RU" sz="2800" dirty="0" smtClean="0"/>
          </a:p>
          <a:p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35896" y="2167024"/>
            <a:ext cx="5208104" cy="2596458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29680" y="-72309"/>
            <a:ext cx="4680000" cy="6089025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97780" y="6344163"/>
            <a:ext cx="978408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57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892</TotalTime>
  <Words>313</Words>
  <Application>Microsoft Office PowerPoint</Application>
  <PresentationFormat>Экран (4:3)</PresentationFormat>
  <Paragraphs>129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Arial,Helvetica,sans-serif</vt:lpstr>
      <vt:lpstr>Calibri</vt:lpstr>
      <vt:lpstr>Arial</vt:lpstr>
      <vt:lpstr>PF Champion Script Pro</vt:lpstr>
      <vt:lpstr>Calibri Light</vt:lpstr>
      <vt:lpstr>Monotype Corsiva</vt:lpstr>
      <vt:lpstr>Тема Office</vt:lpstr>
      <vt:lpstr>К нам приходит Новый год (новогодние викторина и загадки)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Ирина Бобкова</cp:lastModifiedBy>
  <cp:revision>74</cp:revision>
  <dcterms:created xsi:type="dcterms:W3CDTF">2015-12-17T19:40:12Z</dcterms:created>
  <dcterms:modified xsi:type="dcterms:W3CDTF">2015-12-27T07:11:31Z</dcterms:modified>
</cp:coreProperties>
</file>